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joie/iJWWbvcJ4eLZjO3Ebj2k5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50256b0e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1150256b0e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50256b0e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1150256b0e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50256b0e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1150256b0e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50256b0e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1150256b0e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50256b0e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1150256b0e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50256b0e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1150256b0e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50256b0e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1150256b0e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50256b0e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1150256b0e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1cbe0103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d1cbe0103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1cbe0103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d1cbe0103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8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666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8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7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1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1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2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1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1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6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6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27BA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311700" y="1586050"/>
            <a:ext cx="85206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4005">
                <a:solidFill>
                  <a:srgbClr val="00FFFF"/>
                </a:solidFill>
              </a:rPr>
              <a:t>Snowflake - Tasks</a:t>
            </a:r>
            <a:endParaRPr b="1" sz="5220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50256b0e9_0_22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g1150256b0e9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376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150256b0e9_0_28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g1150256b0e9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66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50256b0e9_0_37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g1150256b0e9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50256b0e9_0_46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g1150256b0e9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187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50256b0e9_0_52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1150256b0e9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50256b0e9_0_61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g1150256b0e9_0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50256b0e9_0_68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g1150256b0e9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/>
          <p:nvPr/>
        </p:nvSpPr>
        <p:spPr>
          <a:xfrm>
            <a:off x="93825" y="153525"/>
            <a:ext cx="8512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7125"/>
            <a:ext cx="9143999" cy="510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31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7942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50256b0e9_0_14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g1150256b0e9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1cbe0103a_0_9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gd1cbe0103a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1cbe0103a_0_16"/>
          <p:cNvSpPr txBox="1"/>
          <p:nvPr/>
        </p:nvSpPr>
        <p:spPr>
          <a:xfrm>
            <a:off x="0" y="0"/>
            <a:ext cx="9144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150"/>
              <a:buFont typeface="Arial"/>
              <a:buNone/>
            </a:pPr>
            <a:r>
              <a:t/>
            </a:r>
            <a:endParaRPr b="0" i="0" sz="3150" u="none" cap="none" strike="noStrike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d1cbe0103a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7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